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59" r:id="rId4"/>
    <p:sldId id="260" r:id="rId5"/>
    <p:sldId id="275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0" r:id="rId16"/>
    <p:sldId id="272" r:id="rId17"/>
    <p:sldId id="267" r:id="rId18"/>
    <p:sldId id="277" r:id="rId19"/>
    <p:sldId id="276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49B2-3842-13A1-3A41-54F710CBF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CDA8B-7587-41F9-EF18-23F8D8D3E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4CAE-BBD1-6FA2-6262-59845C22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5EC0-F890-007C-622E-46537071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5942-C718-4B04-88D7-1C4C41B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E52B-C1FF-9947-943E-78D26232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28BF9-C74F-01F6-FF0B-FCDA44A9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33FEA-64B3-E758-E3B3-79C1C7D0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E4411-B23E-B584-8F81-2FC979EF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A5E7C-290F-2197-24B6-B401AEC4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EA7DA-4AC4-0FB3-996E-5C63543F7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DA798-FB74-2326-6C76-24FD39337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7FF2D-6090-C4E1-3A10-F54520D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003D-5714-A60A-BF3E-1418D6AC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0E20-E8C0-D6AD-3E8C-6033C6BA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EA2B-2E9A-C8B4-9354-5F94E88C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7FE-0F1D-61C9-BBA2-404326A54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9690C-18F6-C1E1-CAEA-55B7F73F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DD32-8236-815C-422A-4E6D3A0F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82277-035C-5126-7135-34493E50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514C-79E8-44A3-BB38-7DCDF74F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19116-27C9-E3C0-7563-05B874C5B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749FB-E54F-6ECE-F39D-2314A41B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280D-9104-E56D-CB58-9CEDF90D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AADA3-A34C-EFF1-3737-EA461024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01EF-ADB4-F6CF-4C8D-707B546D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6C47-D20F-E765-A320-B531FE785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DF8B7-1FC4-D2C6-ABC6-C1AAE4F26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456D5-AE82-2357-BCA4-4760CC85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71875-E65C-EBE7-B5E4-937824C9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FEDFB-C794-B122-7FDC-54EC8E3F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47E9-91C5-9FF7-518E-2F873E0F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2CE1-D31F-C258-681D-52BF5A5A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B2268-E9A9-DBED-443F-7858C27C9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FC9F8-EB50-32A5-EADF-0C2851F35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646B7-654A-5503-8CA6-0FF1EA388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E501C-89B2-28FE-8EAC-1371D907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6B93B-6110-25A9-276B-35ACFCB6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7806-1A1F-77DA-8397-1FA97E4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0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90E6-DF4F-378C-4585-971C9227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BEC06-63C8-D915-2E3D-1D9C9629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17EEE-7AEA-37BE-4278-E4ACB12E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FF4D3-B2A6-9CBE-E966-1AC98C32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9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44014-6E00-F728-C850-1898E5AA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1A4A0-455E-8016-D898-089AEB17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F9827-C029-9F2B-B192-A6350F8F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3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4DAF-74E6-CCC0-31C6-B3B2900F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40733-14CF-8785-153B-E7C4F041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5576-3DA6-523A-ABC8-AB5B419C8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448DA-AA86-E317-278B-77617002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DDA80-0701-E4E0-6879-F3B5C67F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2A38C-3E83-2900-F9DB-CB02946B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3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7D48-9471-D3F1-E3E6-E7D22115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00A9F2-44DC-064C-E360-E9B9F8604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37D0B-5C30-33D4-A296-9B177B92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F9316-0B79-B898-B05B-6F31FC39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D36B6-26AD-938A-E83C-C7984874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C264C-AB9B-3F3B-5E96-D963BC0C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3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FC567-FF11-B23F-0435-8A8EB3DC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B9AB5-C17F-9D0F-A8B9-EA84A8C82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C2940-EBEB-2129-1D1B-BEABDC6BA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3EC2F-2D6E-424E-B617-12472E49B67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D22FC-4012-FA63-F2F5-31011FB1B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BAAB-3FF9-6E8B-B37D-3ADE43D7C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6E17-62C6-4EDA-AC7C-754FE10F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0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F3EE5-4FF8-631C-FB6C-B2705DA2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40C8-D566-1404-39A9-849044F4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D479D-B7AF-6B57-4FC4-B27E67EE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09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D4A0C-88A3-C6BC-F1CF-AC75F7CB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CB1DD-C19E-453A-0861-5F4535F5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800" y="0"/>
            <a:ext cx="12343800" cy="67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8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1767-5682-67E2-8992-6D69ACC1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0AA16-C5D8-3FB9-2560-E4369B5E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667"/>
            <a:ext cx="12192000" cy="69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F4FDF-7961-5A85-043B-2EB1424E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F2C72-210B-B89C-F10B-3CF47046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"/>
            <a:ext cx="12192000" cy="68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0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D13D-6D83-1EA4-3770-FDA54E40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9129E-9766-0CFD-38ED-A590F4B7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9"/>
            <a:ext cx="12192000" cy="68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4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5EA5-FDD8-86C9-58B5-0BC1D400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BE627-A60D-0AE6-5CFD-853D1463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57"/>
            <a:ext cx="12192000" cy="69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0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05B5-8181-4B7C-31FB-3E45B37B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87D38-B7AD-2290-7D96-4858276D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33"/>
            <a:ext cx="12191999" cy="69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83B9-9B77-9DC4-1381-5F241A6E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129B9-C8E4-28D1-2398-BE90D19E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00"/>
            <a:ext cx="12192000" cy="68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0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ge 4 | Health powerpoint template Photos - Download Free High-Quality  Pictures | Freepik">
            <a:extLst>
              <a:ext uri="{FF2B5EF4-FFF2-40B4-BE49-F238E27FC236}">
                <a16:creationId xmlns:a16="http://schemas.microsoft.com/office/drawing/2014/main" id="{0B794521-F784-E878-BDDB-AB857E6E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9"/>
            <a:ext cx="12195663" cy="685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0F51C155-656D-864B-7B16-31CCA3FCC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3" b="11346"/>
          <a:stretch>
            <a:fillRect/>
          </a:stretch>
        </p:blipFill>
        <p:spPr bwMode="auto">
          <a:xfrm>
            <a:off x="4755150" y="35560"/>
            <a:ext cx="75181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D51BF-5D88-4231-5CC3-0C4654814E6A}"/>
              </a:ext>
            </a:extLst>
          </p:cNvPr>
          <p:cNvSpPr txBox="1"/>
          <p:nvPr/>
        </p:nvSpPr>
        <p:spPr>
          <a:xfrm>
            <a:off x="4886960" y="1549400"/>
            <a:ext cx="4612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Results :</a:t>
            </a:r>
          </a:p>
          <a:p>
            <a:endParaRPr lang="en-US" sz="60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1F37C-E214-8E79-324D-E3293F06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D758D1-E3D3-86D8-23C9-81811AF6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1" y="0"/>
            <a:ext cx="12255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7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07889-A3E3-9D84-7914-49FCE1E5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99" y="0"/>
            <a:ext cx="124153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85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Medical Images – Browse 39,512 Stock Photos, Vectors, and Video |  Adobe Stock">
            <a:extLst>
              <a:ext uri="{FF2B5EF4-FFF2-40B4-BE49-F238E27FC236}">
                <a16:creationId xmlns:a16="http://schemas.microsoft.com/office/drawing/2014/main" id="{21EE2778-E756-A9BA-A615-97FAE17D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57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1EDCE-A834-1F3F-0B41-1B62128E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07B57-1477-A6A9-F1DC-6499474D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8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853C3-9BB7-7CD7-ADC0-8B8A2CA0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D643-23E7-AA51-95AC-87F40ABD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442495"/>
            <a:ext cx="10593278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A63BD-0A0E-010B-CD7C-2D86C30C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567"/>
            <a:ext cx="12280489" cy="69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AA32-02E6-DEC3-895B-AF16F5B3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25007-9D2E-F48E-A435-65C6D7CA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46"/>
            <a:ext cx="12103509" cy="68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5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90EC-DBD9-8455-F8E8-3E61CFD1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8A49D-B22E-7A7B-BD87-23B66F33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5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40B08-6CDF-3F1F-8776-AF2B0D9D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A45B43-AF4F-AB0B-4EB9-71EE9722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33"/>
            <a:ext cx="12192000" cy="68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2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53D1-65BA-4412-07DA-1F52EBA4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9A06A-F985-8373-C7F6-0CCEE2D3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40"/>
            <a:ext cx="12192000" cy="68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9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Home</dc:creator>
  <cp:lastModifiedBy>Home</cp:lastModifiedBy>
  <cp:revision>2</cp:revision>
  <dcterms:created xsi:type="dcterms:W3CDTF">2025-09-25T04:53:39Z</dcterms:created>
  <dcterms:modified xsi:type="dcterms:W3CDTF">2025-09-25T14:04:49Z</dcterms:modified>
</cp:coreProperties>
</file>